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9545-98F0-4BB9-B731-4A7DE5E12440}" type="datetimeFigureOut">
              <a:rPr lang="ru-RU" smtClean="0"/>
              <a:t>24.11.2016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6BF-12F6-454F-8CB5-F9252DA4E88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9545-98F0-4BB9-B731-4A7DE5E12440}" type="datetimeFigureOut">
              <a:rPr lang="ru-RU" smtClean="0"/>
              <a:t>24.11.2016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6BF-12F6-454F-8CB5-F9252DA4E88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9545-98F0-4BB9-B731-4A7DE5E12440}" type="datetimeFigureOut">
              <a:rPr lang="ru-RU" smtClean="0"/>
              <a:t>24.11.2016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6BF-12F6-454F-8CB5-F9252DA4E8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9545-98F0-4BB9-B731-4A7DE5E12440}" type="datetimeFigureOut">
              <a:rPr lang="ru-RU" smtClean="0"/>
              <a:t>24.11.2016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6BF-12F6-454F-8CB5-F9252DA4E88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9545-98F0-4BB9-B731-4A7DE5E12440}" type="datetimeFigureOut">
              <a:rPr lang="ru-RU" smtClean="0"/>
              <a:t>24.11.2016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6BF-12F6-454F-8CB5-F9252DA4E88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9545-98F0-4BB9-B731-4A7DE5E12440}" type="datetimeFigureOut">
              <a:rPr lang="ru-RU" smtClean="0"/>
              <a:t>24.11.2016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6BF-12F6-454F-8CB5-F9252DA4E8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9545-98F0-4BB9-B731-4A7DE5E12440}" type="datetimeFigureOut">
              <a:rPr lang="ru-RU" smtClean="0"/>
              <a:t>24.11.2016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6BF-12F6-454F-8CB5-F9252DA4E8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9545-98F0-4BB9-B731-4A7DE5E12440}" type="datetimeFigureOut">
              <a:rPr lang="ru-RU" smtClean="0"/>
              <a:t>24.11.2016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6BF-12F6-454F-8CB5-F9252DA4E8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9545-98F0-4BB9-B731-4A7DE5E12440}" type="datetimeFigureOut">
              <a:rPr lang="ru-RU" smtClean="0"/>
              <a:t>24.11.2016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6BF-12F6-454F-8CB5-F9252DA4E88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9545-98F0-4BB9-B731-4A7DE5E12440}" type="datetimeFigureOut">
              <a:rPr lang="ru-RU" smtClean="0"/>
              <a:t>24.11.2016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6BF-12F6-454F-8CB5-F9252DA4E8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9545-98F0-4BB9-B731-4A7DE5E12440}" type="datetimeFigureOut">
              <a:rPr lang="ru-RU" smtClean="0"/>
              <a:t>24.11.2016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6BF-12F6-454F-8CB5-F9252DA4E8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A79545-98F0-4BB9-B731-4A7DE5E12440}" type="datetimeFigureOut">
              <a:rPr lang="ru-RU" smtClean="0"/>
              <a:t>24.11.2016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88936BF-12F6-454F-8CB5-F9252DA4E88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Урок 24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Устный счёт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178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 fontScale="90000"/>
          </a:bodyPr>
          <a:lstStyle/>
          <a:p>
            <a:r>
              <a:rPr lang="ru-RU" dirty="0"/>
              <a:t>По графику функции </a:t>
            </a:r>
            <a:r>
              <a:rPr lang="ru-RU" i="1" dirty="0"/>
              <a:t>у</a:t>
            </a:r>
            <a:r>
              <a:rPr lang="ru-RU" dirty="0"/>
              <a:t> = </a:t>
            </a:r>
            <a:r>
              <a:rPr lang="ru-RU" i="1" dirty="0"/>
              <a:t>ах</a:t>
            </a:r>
            <a:r>
              <a:rPr lang="ru-RU" baseline="30000" dirty="0"/>
              <a:t>2</a:t>
            </a:r>
            <a:r>
              <a:rPr lang="ru-RU" dirty="0"/>
              <a:t> + </a:t>
            </a:r>
            <a:r>
              <a:rPr lang="ru-RU" i="1" dirty="0" err="1"/>
              <a:t>bх</a:t>
            </a:r>
            <a:r>
              <a:rPr lang="ru-RU" dirty="0"/>
              <a:t> + </a:t>
            </a:r>
            <a:r>
              <a:rPr lang="ru-RU" i="1" dirty="0"/>
              <a:t>с</a:t>
            </a:r>
            <a:r>
              <a:rPr lang="ru-RU" dirty="0"/>
              <a:t> определите знаки коэффициентов </a:t>
            </a:r>
            <a:r>
              <a:rPr lang="ru-RU" i="1" dirty="0"/>
              <a:t>а</a:t>
            </a:r>
            <a:r>
              <a:rPr lang="ru-RU" dirty="0"/>
              <a:t>, </a:t>
            </a:r>
            <a:r>
              <a:rPr lang="ru-RU" i="1" dirty="0"/>
              <a:t>b</a:t>
            </a:r>
            <a:r>
              <a:rPr lang="ru-RU" dirty="0"/>
              <a:t> и </a:t>
            </a:r>
            <a:r>
              <a:rPr lang="ru-RU" i="1" dirty="0"/>
              <a:t>с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4248472" cy="3375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30454"/>
            <a:ext cx="3929603" cy="34317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073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</TotalTime>
  <Words>23</Words>
  <Application>Microsoft Office PowerPoint</Application>
  <PresentationFormat>Экран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Воздушный поток</vt:lpstr>
      <vt:lpstr>Устный счёт</vt:lpstr>
      <vt:lpstr>По графику функции у = ах2 + bх + с определите знаки коэффициентов а, b и с: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Устный счёт</dc:title>
  <dc:creator>User</dc:creator>
  <cp:lastModifiedBy>User</cp:lastModifiedBy>
  <cp:revision>1</cp:revision>
  <dcterms:created xsi:type="dcterms:W3CDTF">2016-11-23T19:06:38Z</dcterms:created>
  <dcterms:modified xsi:type="dcterms:W3CDTF">2016-11-23T19:08:38Z</dcterms:modified>
</cp:coreProperties>
</file>